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70" r:id="rId6"/>
  </p:sldIdLst>
  <p:sldSz cx="9144000" cy="5143500" type="screen16x9"/>
  <p:notesSz cx="6858000" cy="9144000"/>
  <p:embeddedFontLst>
    <p:embeddedFont>
      <p:font typeface="Nunito" pitchFamily="2" charset="77"/>
      <p:regular r:id="rId8"/>
      <p:bold r:id="rId9"/>
      <p:italic r:id="rId10"/>
      <p:boldItalic r:id="rId11"/>
    </p:embeddedFont>
    <p:embeddedFont>
      <p:font typeface="Open Sans" panose="020B0606030504020204" pitchFamily="34" charset="0"/>
      <p:regular r:id="rId12"/>
      <p:bold r:id="rId13"/>
      <p:italic r:id="rId14"/>
      <p:boldItalic r:id="rId15"/>
    </p:embeddedFont>
    <p:embeddedFont>
      <p:font typeface="PT Sans Narrow" panose="020B0506020203020204" pitchFamily="34" charset="77"/>
      <p:regular r:id="rId16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8C0606-F419-4580-89F3-7ACF4C90DF26}">
  <a:tblStyle styleId="{738C0606-F419-4580-89F3-7ACF4C90DF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156" d="100"/>
          <a:sy n="156" d="100"/>
        </p:scale>
        <p:origin x="36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933f4ae644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933f4ae644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933f4ae644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933f4ae644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933f4ae644_3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933f4ae644_3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9343818044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9343818044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fisica.c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400" dirty="0">
                <a:latin typeface="Nunito"/>
                <a:ea typeface="Nunito"/>
                <a:cs typeface="Nunito"/>
                <a:sym typeface="Nunito"/>
              </a:rPr>
              <a:t>Título de la presentación</a:t>
            </a:r>
            <a:endParaRPr sz="4400"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latin typeface="Nunito"/>
                <a:ea typeface="Nunito"/>
                <a:cs typeface="Nunito"/>
                <a:sym typeface="Nunito"/>
              </a:rPr>
              <a:t>Curso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>
                <a:latin typeface="Nunito"/>
                <a:ea typeface="Nunito"/>
                <a:cs typeface="Nunito"/>
                <a:sym typeface="Nunito"/>
              </a:rPr>
              <a:t>Asignatura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1984675" y="4144588"/>
            <a:ext cx="4870500" cy="4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 dirty="0">
                <a:latin typeface="Nunito"/>
                <a:ea typeface="Nunito"/>
                <a:cs typeface="Nunito"/>
                <a:sym typeface="Nunito"/>
              </a:rPr>
              <a:t>Presentación preparada por XXXXXX para</a:t>
            </a:r>
            <a:endParaRPr sz="1600" dirty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 dirty="0">
                <a:latin typeface="Nunito"/>
                <a:ea typeface="Nunito"/>
                <a:cs typeface="Nunito"/>
                <a:sym typeface="Nunito"/>
              </a:rPr>
              <a:t>Iniciativa Profisica</a:t>
            </a:r>
            <a:endParaRPr sz="1600" dirty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 b="1" dirty="0">
                <a:latin typeface="Nunito"/>
                <a:ea typeface="Nunito"/>
                <a:cs typeface="Nunito"/>
                <a:sym typeface="Nunito"/>
              </a:rPr>
              <a:t>www.profisica.cl</a:t>
            </a:r>
            <a:endParaRPr sz="1600" b="1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22EACAB-F4D1-BA44-A2CA-59627110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250" y="0"/>
            <a:ext cx="1079500" cy="17907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311700" y="56525"/>
            <a:ext cx="8520600" cy="53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000">
                <a:latin typeface="Nunito"/>
                <a:ea typeface="Nunito"/>
                <a:cs typeface="Nunito"/>
                <a:sym typeface="Nunito"/>
              </a:rPr>
              <a:t>Aprendizajes de esta unidad</a:t>
            </a:r>
            <a:endParaRPr sz="3000"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75" name="Google Shape;75;p14"/>
          <p:cNvGraphicFramePr/>
          <p:nvPr>
            <p:extLst>
              <p:ext uri="{D42A27DB-BD31-4B8C-83A1-F6EECF244321}">
                <p14:modId xmlns:p14="http://schemas.microsoft.com/office/powerpoint/2010/main" val="3676042231"/>
              </p:ext>
            </p:extLst>
          </p:nvPr>
        </p:nvGraphicFramePr>
        <p:xfrm>
          <a:off x="388875" y="858200"/>
          <a:ext cx="8366250" cy="3017490"/>
        </p:xfrm>
        <a:graphic>
          <a:graphicData uri="http://schemas.openxmlformats.org/drawingml/2006/table">
            <a:tbl>
              <a:tblPr>
                <a:noFill/>
                <a:tableStyleId>{738C0606-F419-4580-89F3-7ACF4C90DF26}</a:tableStyleId>
              </a:tblPr>
              <a:tblGrid>
                <a:gridCol w="2318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b="1" dirty="0">
                          <a:latin typeface="Nunito"/>
                          <a:ea typeface="Nunito"/>
                          <a:cs typeface="Nunito"/>
                          <a:sym typeface="Nunito"/>
                        </a:rPr>
                        <a:t>Objetivo (s) de Aprendizaje: </a:t>
                      </a:r>
                      <a:endParaRPr b="1" dirty="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100" dirty="0">
                          <a:latin typeface="Nunito"/>
                          <a:ea typeface="Nunito"/>
                          <a:cs typeface="Nunito"/>
                          <a:sym typeface="Nunito"/>
                        </a:rPr>
                        <a:t>Al terminar esta unidad de espera que sus estudiantes sean capaces de:</a:t>
                      </a:r>
                      <a:endParaRPr sz="1100" dirty="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b="1">
                          <a:latin typeface="Nunito"/>
                          <a:ea typeface="Nunito"/>
                          <a:cs typeface="Nunito"/>
                          <a:sym typeface="Nunito"/>
                        </a:rPr>
                        <a:t>Indicadores de evaluación:</a:t>
                      </a:r>
                      <a:endParaRPr b="1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Este aprendizaje se puede verificar cuando, entre otras cosas: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rowSpan="5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1A1A1A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1A1A1A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1A1A1A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1A1A1A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1A1A1A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311700" y="56525"/>
            <a:ext cx="8520600" cy="53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000">
                <a:latin typeface="Nunito"/>
                <a:ea typeface="Nunito"/>
                <a:cs typeface="Nunito"/>
                <a:sym typeface="Nunito"/>
              </a:rPr>
              <a:t>Temas de esta unidad</a:t>
            </a:r>
            <a:endParaRPr sz="3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514500" y="916500"/>
            <a:ext cx="4901700" cy="19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</a:pPr>
            <a:r>
              <a:rPr lang="es-ES" dirty="0">
                <a:latin typeface="Nunito"/>
                <a:ea typeface="Nunito"/>
                <a:cs typeface="Nunito"/>
                <a:sym typeface="Nunito"/>
              </a:rPr>
              <a:t>A</a:t>
            </a: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</a:pPr>
            <a:r>
              <a:rPr lang="es-ES" dirty="0">
                <a:latin typeface="Nunito"/>
                <a:ea typeface="Nunito"/>
                <a:cs typeface="Nunito"/>
                <a:sym typeface="Nunito"/>
              </a:rPr>
              <a:t>B</a:t>
            </a: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</a:pPr>
            <a:r>
              <a:rPr lang="es-ES" dirty="0">
                <a:latin typeface="Nunito"/>
                <a:ea typeface="Nunito"/>
                <a:cs typeface="Nunito"/>
                <a:sym typeface="Nunito"/>
              </a:rPr>
              <a:t>C</a:t>
            </a: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</a:pPr>
            <a:r>
              <a:rPr lang="es-ES" dirty="0">
                <a:latin typeface="Nunito"/>
                <a:ea typeface="Nunito"/>
                <a:cs typeface="Nunito"/>
                <a:sym typeface="Nunito"/>
              </a:rPr>
              <a:t>D</a:t>
            </a: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</a:pPr>
            <a:r>
              <a:rPr lang="es-ES" dirty="0">
                <a:latin typeface="Nunito"/>
                <a:ea typeface="Nunito"/>
                <a:cs typeface="Nunito"/>
                <a:sym typeface="Nunito"/>
              </a:rPr>
              <a:t>E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3366324"/>
            <a:ext cx="2798175" cy="157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8750" y="539225"/>
            <a:ext cx="1717526" cy="171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6087" y="2634825"/>
            <a:ext cx="1762862" cy="171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3825" y="3366325"/>
            <a:ext cx="2359860" cy="157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311700" y="56525"/>
            <a:ext cx="8520600" cy="53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000" dirty="0">
                <a:latin typeface="Nunito"/>
                <a:ea typeface="Nunito"/>
                <a:cs typeface="Nunito"/>
                <a:sym typeface="Nunito"/>
              </a:rPr>
              <a:t>Títulos por lámina</a:t>
            </a:r>
            <a:endParaRPr sz="30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288" y="748025"/>
            <a:ext cx="3103176" cy="232737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/>
          <p:nvPr/>
        </p:nvSpPr>
        <p:spPr>
          <a:xfrm>
            <a:off x="459300" y="3227800"/>
            <a:ext cx="29151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Fósiles de ballena en el Desierto de Atacama</a:t>
            </a:r>
            <a:endParaRPr b="1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4" name="Google Shape;94;p16"/>
          <p:cNvPicPr preferRelativeResize="0"/>
          <p:nvPr/>
        </p:nvPicPr>
        <p:blipFill rotWithShape="1">
          <a:blip r:embed="rId4">
            <a:alphaModFix/>
          </a:blip>
          <a:srcRect b="18160"/>
          <a:stretch/>
        </p:blipFill>
        <p:spPr>
          <a:xfrm>
            <a:off x="4415620" y="671825"/>
            <a:ext cx="4039980" cy="247977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/>
        </p:nvSpPr>
        <p:spPr>
          <a:xfrm>
            <a:off x="4937125" y="3267350"/>
            <a:ext cx="29151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Fósiles de ammonites y otros animales marinos</a:t>
            </a:r>
            <a:endParaRPr b="1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2121150" y="4010125"/>
            <a:ext cx="49017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</a:pPr>
            <a:r>
              <a:rPr lang="es-419" dirty="0">
                <a:latin typeface="Nunito"/>
                <a:ea typeface="Nunito"/>
                <a:cs typeface="Nunito"/>
                <a:sym typeface="Nunito"/>
              </a:rPr>
              <a:t>Se sugiere poco texto, imágenes significativas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latin typeface="Nunito"/>
                <a:ea typeface="Nunito"/>
                <a:cs typeface="Nunito"/>
                <a:sym typeface="Nunito"/>
              </a:rPr>
              <a:t>Derechos de uso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9" name="Google Shape;179;p2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Nunito"/>
              <a:buChar char="-"/>
            </a:pPr>
            <a:r>
              <a:rPr lang="es-419" dirty="0">
                <a:latin typeface="Nunito"/>
                <a:ea typeface="Nunito"/>
                <a:cs typeface="Nunito"/>
                <a:sym typeface="Nunito"/>
              </a:rPr>
              <a:t>Presentación para uso educativo no comercial.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Nunito"/>
              <a:buChar char="-"/>
            </a:pPr>
            <a:r>
              <a:rPr lang="es-419" dirty="0">
                <a:latin typeface="Nunito"/>
                <a:ea typeface="Nunito"/>
                <a:cs typeface="Nunito"/>
                <a:sym typeface="Nunito"/>
              </a:rPr>
              <a:t>Puede acceder a más presentaciones, información e ideas para la enseñanza de la Física en </a:t>
            </a:r>
            <a:r>
              <a:rPr lang="es-419" u="sng" dirty="0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3"/>
              </a:rPr>
              <a:t>www.profisica.cl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80" name="Google Shape;180;p2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6250" y="3209850"/>
            <a:ext cx="4151500" cy="8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Microsoft Macintosh PowerPoint</Application>
  <PresentationFormat>Presentación en pantalla (16:9)</PresentationFormat>
  <Paragraphs>24</Paragraphs>
  <Slides>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0" baseType="lpstr">
      <vt:lpstr>Open Sans</vt:lpstr>
      <vt:lpstr>PT Sans Narrow</vt:lpstr>
      <vt:lpstr>Nunito</vt:lpstr>
      <vt:lpstr>Arial</vt:lpstr>
      <vt:lpstr>Tropic</vt:lpstr>
      <vt:lpstr>Título de la presentación</vt:lpstr>
      <vt:lpstr>Aprendizajes de esta unidad</vt:lpstr>
      <vt:lpstr>Temas de esta unidad</vt:lpstr>
      <vt:lpstr>Títulos por lámina</vt:lpstr>
      <vt:lpstr>Derechos de uso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</dc:title>
  <cp:lastModifiedBy>ARENAS LOPEZ, ESTEBAN F.</cp:lastModifiedBy>
  <cp:revision>1</cp:revision>
  <dcterms:modified xsi:type="dcterms:W3CDTF">2021-05-03T22:15:43Z</dcterms:modified>
</cp:coreProperties>
</file>